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9.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1.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6"/>
  </p:notesMasterIdLst>
  <p:handoutMasterIdLst>
    <p:handoutMasterId r:id="rId87"/>
  </p:handoutMasterIdLst>
  <p:sldIdLst>
    <p:sldId id="466" r:id="rId6"/>
    <p:sldId id="681" r:id="rId7"/>
    <p:sldId id="960" r:id="rId8"/>
    <p:sldId id="961" r:id="rId9"/>
    <p:sldId id="962" r:id="rId10"/>
    <p:sldId id="3390" r:id="rId11"/>
    <p:sldId id="967" r:id="rId12"/>
    <p:sldId id="959" r:id="rId13"/>
    <p:sldId id="3375" r:id="rId14"/>
    <p:sldId id="3397" r:id="rId15"/>
    <p:sldId id="955" r:id="rId16"/>
    <p:sldId id="3393" r:id="rId17"/>
    <p:sldId id="3405" r:id="rId18"/>
    <p:sldId id="3370" r:id="rId19"/>
    <p:sldId id="968" r:id="rId20"/>
    <p:sldId id="3402" r:id="rId21"/>
    <p:sldId id="954" r:id="rId22"/>
    <p:sldId id="3403" r:id="rId23"/>
    <p:sldId id="3398" r:id="rId24"/>
    <p:sldId id="3399" r:id="rId25"/>
    <p:sldId id="460" r:id="rId26"/>
    <p:sldId id="3404" r:id="rId27"/>
    <p:sldId id="261" r:id="rId28"/>
    <p:sldId id="3391" r:id="rId29"/>
    <p:sldId id="971" r:id="rId30"/>
    <p:sldId id="970" r:id="rId31"/>
    <p:sldId id="3373" r:id="rId32"/>
    <p:sldId id="3372" r:id="rId33"/>
    <p:sldId id="3371" r:id="rId34"/>
    <p:sldId id="958" r:id="rId35"/>
    <p:sldId id="3401" r:id="rId36"/>
    <p:sldId id="3374" r:id="rId37"/>
    <p:sldId id="3396" r:id="rId38"/>
    <p:sldId id="3376" r:id="rId39"/>
    <p:sldId id="956" r:id="rId40"/>
    <p:sldId id="3394" r:id="rId41"/>
    <p:sldId id="3369" r:id="rId42"/>
    <p:sldId id="3360" r:id="rId43"/>
    <p:sldId id="3347" r:id="rId44"/>
    <p:sldId id="438" r:id="rId45"/>
    <p:sldId id="966" r:id="rId46"/>
    <p:sldId id="260" r:id="rId47"/>
    <p:sldId id="969" r:id="rId48"/>
    <p:sldId id="259" r:id="rId49"/>
    <p:sldId id="256" r:id="rId50"/>
    <p:sldId id="957" r:id="rId51"/>
    <p:sldId id="965" r:id="rId52"/>
    <p:sldId id="964" r:id="rId53"/>
    <p:sldId id="450" r:id="rId54"/>
    <p:sldId id="383" r:id="rId55"/>
    <p:sldId id="470" r:id="rId56"/>
    <p:sldId id="465" r:id="rId57"/>
    <p:sldId id="963" r:id="rId58"/>
    <p:sldId id="384" r:id="rId59"/>
    <p:sldId id="439" r:id="rId60"/>
    <p:sldId id="467" r:id="rId61"/>
    <p:sldId id="440" r:id="rId62"/>
    <p:sldId id="385" r:id="rId63"/>
    <p:sldId id="387" r:id="rId64"/>
    <p:sldId id="386" r:id="rId65"/>
    <p:sldId id="3385" r:id="rId66"/>
    <p:sldId id="3381" r:id="rId67"/>
    <p:sldId id="436" r:id="rId68"/>
    <p:sldId id="3382" r:id="rId69"/>
    <p:sldId id="3379" r:id="rId70"/>
    <p:sldId id="3380" r:id="rId71"/>
    <p:sldId id="3383" r:id="rId72"/>
    <p:sldId id="3388" r:id="rId73"/>
    <p:sldId id="3384" r:id="rId74"/>
    <p:sldId id="3389" r:id="rId75"/>
    <p:sldId id="3387" r:id="rId76"/>
    <p:sldId id="974" r:id="rId77"/>
    <p:sldId id="435" r:id="rId78"/>
    <p:sldId id="379" r:id="rId79"/>
    <p:sldId id="380" r:id="rId80"/>
    <p:sldId id="378" r:id="rId81"/>
    <p:sldId id="972" r:id="rId82"/>
    <p:sldId id="449" r:id="rId83"/>
    <p:sldId id="377" r:id="rId84"/>
    <p:sldId id="464" r:id="rId8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390"/>
            <p14:sldId id="967"/>
            <p14:sldId id="959"/>
            <p14:sldId id="3375"/>
            <p14:sldId id="3397"/>
            <p14:sldId id="955"/>
            <p14:sldId id="3393"/>
            <p14:sldId id="3405"/>
            <p14:sldId id="3370"/>
            <p14:sldId id="968"/>
            <p14:sldId id="3402"/>
            <p14:sldId id="954"/>
            <p14:sldId id="3403"/>
            <p14:sldId id="3398"/>
            <p14:sldId id="3399"/>
            <p14:sldId id="460"/>
            <p14:sldId id="3404"/>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84469" autoAdjust="0"/>
  </p:normalViewPr>
  <p:slideViewPr>
    <p:cSldViewPr snapToGrid="0">
      <p:cViewPr varScale="1">
        <p:scale>
          <a:sx n="86" d="100"/>
          <a:sy n="86" d="100"/>
        </p:scale>
        <p:origin x="240" y="72"/>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16/04/2025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16/04/2025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111762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38</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50</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60</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74</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75</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76</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6062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25</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26</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37</a:t>
            </a:fld>
            <a:endParaRPr lang="fr-FR"/>
          </a:p>
        </p:txBody>
      </p:sp>
    </p:spTree>
    <p:extLst>
      <p:ext uri="{BB962C8B-B14F-4D97-AF65-F5344CB8AC3E}">
        <p14:creationId xmlns:p14="http://schemas.microsoft.com/office/powerpoint/2010/main" val="324465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5.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5.png"/><Relationship Id="rId4" Type="http://schemas.openxmlformats.org/officeDocument/2006/relationships/hyperlink" Target="https://fr.wikipedia.org/wiki/Attaque_de_l%27homme_du_milieu"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0.jpeg"/><Relationship Id="rId7" Type="http://schemas.openxmlformats.org/officeDocument/2006/relationships/hyperlink" Target="https://www.singlepageapp.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6.png"/><Relationship Id="rId4" Type="http://schemas.openxmlformats.org/officeDocument/2006/relationships/image" Target="../media/image32.png"/><Relationship Id="rId9" Type="http://schemas.openxmlformats.org/officeDocument/2006/relationships/hyperlink" Target="https://api.authorization.fr/"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29.png"/><Relationship Id="rId5" Type="http://schemas.openxmlformats.org/officeDocument/2006/relationships/image" Target="../media/image50.webp"/><Relationship Id="rId4" Type="http://schemas.openxmlformats.org/officeDocument/2006/relationships/image" Target="../media/image49.webp"/></Relationships>
</file>

<file path=ppt/slides/_rels/slide64.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6.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8.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21.sv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1.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32.png"/><Relationship Id="rId9" Type="http://schemas.openxmlformats.org/officeDocument/2006/relationships/image" Target="../media/image21.sv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4.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FRANCE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DDBB9841-C133-83FC-A9CD-63D6978F1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775668" cy="2273942"/>
          </a:xfrm>
          <a:custGeom>
            <a:avLst/>
            <a:gdLst>
              <a:gd name="connsiteX0" fmla="*/ 0 w 5775668"/>
              <a:gd name="connsiteY0" fmla="*/ 0 h 2273942"/>
              <a:gd name="connsiteX1" fmla="*/ 583984 w 5775668"/>
              <a:gd name="connsiteY1" fmla="*/ 0 h 2273942"/>
              <a:gd name="connsiteX2" fmla="*/ 1052455 w 5775668"/>
              <a:gd name="connsiteY2" fmla="*/ 0 h 2273942"/>
              <a:gd name="connsiteX3" fmla="*/ 1809709 w 5775668"/>
              <a:gd name="connsiteY3" fmla="*/ 0 h 2273942"/>
              <a:gd name="connsiteX4" fmla="*/ 2393694 w 5775668"/>
              <a:gd name="connsiteY4" fmla="*/ 0 h 2273942"/>
              <a:gd name="connsiteX5" fmla="*/ 2977678 w 5775668"/>
              <a:gd name="connsiteY5" fmla="*/ 0 h 2273942"/>
              <a:gd name="connsiteX6" fmla="*/ 3734932 w 5775668"/>
              <a:gd name="connsiteY6" fmla="*/ 0 h 2273942"/>
              <a:gd name="connsiteX7" fmla="*/ 4261160 w 5775668"/>
              <a:gd name="connsiteY7" fmla="*/ 0 h 2273942"/>
              <a:gd name="connsiteX8" fmla="*/ 5018414 w 5775668"/>
              <a:gd name="connsiteY8" fmla="*/ 0 h 2273942"/>
              <a:gd name="connsiteX9" fmla="*/ 5775668 w 5775668"/>
              <a:gd name="connsiteY9" fmla="*/ 0 h 2273942"/>
              <a:gd name="connsiteX10" fmla="*/ 5775668 w 5775668"/>
              <a:gd name="connsiteY10" fmla="*/ 568486 h 2273942"/>
              <a:gd name="connsiteX11" fmla="*/ 5775668 w 5775668"/>
              <a:gd name="connsiteY11" fmla="*/ 1136971 h 2273942"/>
              <a:gd name="connsiteX12" fmla="*/ 5775668 w 5775668"/>
              <a:gd name="connsiteY12" fmla="*/ 1728196 h 2273942"/>
              <a:gd name="connsiteX13" fmla="*/ 5775668 w 5775668"/>
              <a:gd name="connsiteY13" fmla="*/ 2273942 h 2273942"/>
              <a:gd name="connsiteX14" fmla="*/ 5133927 w 5775668"/>
              <a:gd name="connsiteY14" fmla="*/ 2273942 h 2273942"/>
              <a:gd name="connsiteX15" fmla="*/ 4607700 w 5775668"/>
              <a:gd name="connsiteY15" fmla="*/ 2273942 h 2273942"/>
              <a:gd name="connsiteX16" fmla="*/ 3965959 w 5775668"/>
              <a:gd name="connsiteY16" fmla="*/ 2273942 h 2273942"/>
              <a:gd name="connsiteX17" fmla="*/ 3208704 w 5775668"/>
              <a:gd name="connsiteY17" fmla="*/ 2273942 h 2273942"/>
              <a:gd name="connsiteX18" fmla="*/ 2566964 w 5775668"/>
              <a:gd name="connsiteY18" fmla="*/ 2273942 h 2273942"/>
              <a:gd name="connsiteX19" fmla="*/ 2098493 w 5775668"/>
              <a:gd name="connsiteY19" fmla="*/ 2273942 h 2273942"/>
              <a:gd name="connsiteX20" fmla="*/ 1572265 w 5775668"/>
              <a:gd name="connsiteY20" fmla="*/ 2273942 h 2273942"/>
              <a:gd name="connsiteX21" fmla="*/ 815011 w 5775668"/>
              <a:gd name="connsiteY21" fmla="*/ 2273942 h 2273942"/>
              <a:gd name="connsiteX22" fmla="*/ 0 w 5775668"/>
              <a:gd name="connsiteY22" fmla="*/ 2273942 h 2273942"/>
              <a:gd name="connsiteX23" fmla="*/ 0 w 5775668"/>
              <a:gd name="connsiteY23" fmla="*/ 1750935 h 2273942"/>
              <a:gd name="connsiteX24" fmla="*/ 0 w 5775668"/>
              <a:gd name="connsiteY24" fmla="*/ 1205189 h 2273942"/>
              <a:gd name="connsiteX25" fmla="*/ 0 w 5775668"/>
              <a:gd name="connsiteY25" fmla="*/ 704922 h 2273942"/>
              <a:gd name="connsiteX26" fmla="*/ 0 w 577566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5668" h="2273942" extrusionOk="0">
                <a:moveTo>
                  <a:pt x="0" y="0"/>
                </a:moveTo>
                <a:cubicBezTo>
                  <a:pt x="118105" y="17305"/>
                  <a:pt x="350705" y="22973"/>
                  <a:pt x="583984" y="0"/>
                </a:cubicBezTo>
                <a:cubicBezTo>
                  <a:pt x="817263" y="-22973"/>
                  <a:pt x="830880" y="22318"/>
                  <a:pt x="1052455" y="0"/>
                </a:cubicBezTo>
                <a:cubicBezTo>
                  <a:pt x="1274030" y="-22318"/>
                  <a:pt x="1653686" y="1425"/>
                  <a:pt x="1809709" y="0"/>
                </a:cubicBezTo>
                <a:cubicBezTo>
                  <a:pt x="1965732" y="-1425"/>
                  <a:pt x="2224582" y="-26312"/>
                  <a:pt x="2393694" y="0"/>
                </a:cubicBezTo>
                <a:cubicBezTo>
                  <a:pt x="2562807" y="26312"/>
                  <a:pt x="2844556" y="10003"/>
                  <a:pt x="2977678" y="0"/>
                </a:cubicBezTo>
                <a:cubicBezTo>
                  <a:pt x="3110800" y="-10003"/>
                  <a:pt x="3543057" y="-26636"/>
                  <a:pt x="3734932" y="0"/>
                </a:cubicBezTo>
                <a:cubicBezTo>
                  <a:pt x="3926807" y="26636"/>
                  <a:pt x="4127027" y="10744"/>
                  <a:pt x="4261160" y="0"/>
                </a:cubicBezTo>
                <a:cubicBezTo>
                  <a:pt x="4395293" y="-10744"/>
                  <a:pt x="4752609" y="-16529"/>
                  <a:pt x="5018414" y="0"/>
                </a:cubicBezTo>
                <a:cubicBezTo>
                  <a:pt x="5284219" y="16529"/>
                  <a:pt x="5586598" y="-6199"/>
                  <a:pt x="5775668" y="0"/>
                </a:cubicBezTo>
                <a:cubicBezTo>
                  <a:pt x="5785024" y="255678"/>
                  <a:pt x="5799189" y="382569"/>
                  <a:pt x="5775668" y="568486"/>
                </a:cubicBezTo>
                <a:cubicBezTo>
                  <a:pt x="5752147" y="754403"/>
                  <a:pt x="5766969" y="988792"/>
                  <a:pt x="5775668" y="1136971"/>
                </a:cubicBezTo>
                <a:cubicBezTo>
                  <a:pt x="5784367" y="1285151"/>
                  <a:pt x="5781103" y="1508866"/>
                  <a:pt x="5775668" y="1728196"/>
                </a:cubicBezTo>
                <a:cubicBezTo>
                  <a:pt x="5770233" y="1947526"/>
                  <a:pt x="5750065" y="2066093"/>
                  <a:pt x="5775668" y="2273942"/>
                </a:cubicBezTo>
                <a:cubicBezTo>
                  <a:pt x="5486998" y="2284823"/>
                  <a:pt x="5439190" y="2270727"/>
                  <a:pt x="5133927" y="2273942"/>
                </a:cubicBezTo>
                <a:cubicBezTo>
                  <a:pt x="4828664" y="2277157"/>
                  <a:pt x="4833828" y="2251334"/>
                  <a:pt x="4607700" y="2273942"/>
                </a:cubicBezTo>
                <a:cubicBezTo>
                  <a:pt x="4381572" y="2296550"/>
                  <a:pt x="4205055" y="2298226"/>
                  <a:pt x="3965959" y="2273942"/>
                </a:cubicBezTo>
                <a:cubicBezTo>
                  <a:pt x="3726863" y="2249658"/>
                  <a:pt x="3508512" y="2240140"/>
                  <a:pt x="3208704" y="2273942"/>
                </a:cubicBezTo>
                <a:cubicBezTo>
                  <a:pt x="2908897" y="2307744"/>
                  <a:pt x="2869104" y="2254373"/>
                  <a:pt x="2566964" y="2273942"/>
                </a:cubicBezTo>
                <a:cubicBezTo>
                  <a:pt x="2264824" y="2293511"/>
                  <a:pt x="2248056" y="2286990"/>
                  <a:pt x="2098493" y="2273942"/>
                </a:cubicBezTo>
                <a:cubicBezTo>
                  <a:pt x="1948930" y="2260894"/>
                  <a:pt x="1791189" y="2262801"/>
                  <a:pt x="1572265" y="2273942"/>
                </a:cubicBezTo>
                <a:cubicBezTo>
                  <a:pt x="1353341" y="2285083"/>
                  <a:pt x="1075810" y="2267006"/>
                  <a:pt x="815011" y="2273942"/>
                </a:cubicBezTo>
                <a:cubicBezTo>
                  <a:pt x="554212" y="2280878"/>
                  <a:pt x="286274" y="2251020"/>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84401"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1" name="Picture 4">
            <a:extLst>
              <a:ext uri="{FF2B5EF4-FFF2-40B4-BE49-F238E27FC236}">
                <a16:creationId xmlns:a16="http://schemas.microsoft.com/office/drawing/2014/main" id="{A62E3DC4-9D69-9E62-5975-EDAA69518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3C30B1D9-C6D9-5A58-99AB-C0597DA0B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a:t>Silent </a:t>
            </a:r>
            <a:r>
              <a:rPr lang="fr-FR" dirty="0" err="1"/>
              <a:t>Signin</a:t>
            </a:r>
            <a:endParaRPr lang="fr-FR" dirty="0"/>
          </a:p>
        </p:txBody>
      </p:sp>
      <p:pic>
        <p:nvPicPr>
          <p:cNvPr id="15" name="Picture 4">
            <a:extLst>
              <a:ext uri="{FF2B5EF4-FFF2-40B4-BE49-F238E27FC236}">
                <a16:creationId xmlns:a16="http://schemas.microsoft.com/office/drawing/2014/main" id="{6FB94BAB-2AD6-F29A-6E29-3EC96474F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8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5" name="Picture 4">
            <a:extLst>
              <a:ext uri="{FF2B5EF4-FFF2-40B4-BE49-F238E27FC236}">
                <a16:creationId xmlns:a16="http://schemas.microsoft.com/office/drawing/2014/main" id="{6FB94BAB-2AD6-F29A-6E29-3EC96474F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151B6244-9F75-AEF7-BBE1-0BF0E590C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A8B1645D-8975-EF7E-CC82-FEBF4CFDBDF1}"/>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2" name="Picture 4">
            <a:extLst>
              <a:ext uri="{FF2B5EF4-FFF2-40B4-BE49-F238E27FC236}">
                <a16:creationId xmlns:a16="http://schemas.microsoft.com/office/drawing/2014/main" id="{FCE5FC7F-B2DC-CC32-9525-C319452E94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7" name="Picture 4">
            <a:extLst>
              <a:ext uri="{FF2B5EF4-FFF2-40B4-BE49-F238E27FC236}">
                <a16:creationId xmlns:a16="http://schemas.microsoft.com/office/drawing/2014/main" id="{A885770F-8251-AE20-2EE2-127F9BE11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0FC92EBD-FE05-CBEE-594D-0679119A1A8C}"/>
              </a:ext>
            </a:extLst>
          </p:cNvPr>
          <p:cNvSpPr txBox="1"/>
          <p:nvPr/>
        </p:nvSpPr>
        <p:spPr>
          <a:xfrm>
            <a:off x="7992207" y="2806890"/>
            <a:ext cx="578813" cy="369332"/>
          </a:xfrm>
          <a:prstGeom prst="rect">
            <a:avLst/>
          </a:prstGeom>
          <a:noFill/>
        </p:spPr>
        <p:txBody>
          <a:bodyPr wrap="none" rtlCol="0">
            <a:spAutoFit/>
          </a:bodyPr>
          <a:lstStyle/>
          <a:p>
            <a:r>
              <a:rPr lang="fr-FR" dirty="0"/>
              <a:t>JWT</a:t>
            </a:r>
          </a:p>
        </p:txBody>
      </p: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BFDFC718-724A-373A-2AAF-DF7FD0B86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2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5" name="Picture 4">
            <a:extLst>
              <a:ext uri="{FF2B5EF4-FFF2-40B4-BE49-F238E27FC236}">
                <a16:creationId xmlns:a16="http://schemas.microsoft.com/office/drawing/2014/main" id="{7B1768E4-EE31-0ADD-F41F-06FF2950E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236029" y="382012"/>
            <a:ext cx="6672943" cy="3046988"/>
          </a:xfrm>
          <a:prstGeom prst="rect">
            <a:avLst/>
          </a:prstGeom>
          <a:noFill/>
        </p:spPr>
        <p:txBody>
          <a:bodyPr wrap="square">
            <a:spAutoFit/>
          </a:bodyPr>
          <a:lstStyle/>
          <a:p>
            <a:r>
              <a:rPr lang="fr-FR" sz="4800" b="0" i="0" dirty="0">
                <a:solidFill>
                  <a:srgbClr val="000000"/>
                </a:solidFill>
                <a:effectLst/>
                <a:latin typeface="Sofia Pro"/>
              </a:rPr>
              <a:t>Pourquoi dès aujourd'hui utiliser </a:t>
            </a:r>
            <a:r>
              <a:rPr lang="fr-FR" sz="4800" b="1" i="0" dirty="0" err="1">
                <a:solidFill>
                  <a:srgbClr val="FF0000"/>
                </a:solidFill>
                <a:effectLst/>
                <a:latin typeface="Sofia Pro"/>
              </a:rPr>
              <a:t>OpenID</a:t>
            </a:r>
            <a:r>
              <a:rPr lang="fr-FR" sz="4800" b="1" i="0" dirty="0">
                <a:solidFill>
                  <a:srgbClr val="FF0000"/>
                </a:solidFill>
                <a:effectLst/>
                <a:latin typeface="Sofia Pro"/>
              </a:rPr>
              <a:t> </a:t>
            </a:r>
            <a:r>
              <a:rPr lang="fr-FR" sz="4800" b="1" i="0" dirty="0" err="1">
                <a:solidFill>
                  <a:schemeClr val="accent5">
                    <a:lumMod val="75000"/>
                  </a:schemeClr>
                </a:solidFill>
                <a:effectLst/>
                <a:latin typeface="Sofia Pro"/>
              </a:rPr>
              <a:t>Connect</a:t>
            </a:r>
            <a:r>
              <a:rPr lang="fr-FR" sz="4800" b="1" i="0" dirty="0">
                <a:solidFill>
                  <a:schemeClr val="bg2">
                    <a:lumMod val="50000"/>
                  </a:schemeClr>
                </a:solidFill>
                <a:effectLst/>
                <a:latin typeface="Sofia Pro"/>
              </a:rPr>
              <a:t> </a:t>
            </a:r>
            <a:r>
              <a:rPr lang="fr-FR" sz="4800" b="0" i="0" dirty="0">
                <a:solidFill>
                  <a:srgbClr val="000000"/>
                </a:solidFill>
                <a:effectLst/>
                <a:latin typeface="Sofia Pro"/>
              </a:rPr>
              <a:t>côté client pour sécuriser vos fronts ?</a:t>
            </a:r>
          </a:p>
        </p:txBody>
      </p:sp>
      <p:pic>
        <p:nvPicPr>
          <p:cNvPr id="2050" name="Picture 2">
            <a:extLst>
              <a:ext uri="{FF2B5EF4-FFF2-40B4-BE49-F238E27FC236}">
                <a16:creationId xmlns:a16="http://schemas.microsoft.com/office/drawing/2014/main" id="{9CE2F93B-C988-02D9-ADFC-AB0E8DDEC9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6966" y="5765343"/>
            <a:ext cx="4245034" cy="10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3" name="Picture 4">
            <a:extLst>
              <a:ext uri="{FF2B5EF4-FFF2-40B4-BE49-F238E27FC236}">
                <a16:creationId xmlns:a16="http://schemas.microsoft.com/office/drawing/2014/main" id="{EA1AB992-E673-5E75-5CE5-0C7A26C44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CF9E94-75BA-B6A3-A002-89E95DAB8D6F}"/>
              </a:ext>
            </a:extLst>
          </p:cNvPr>
          <p:cNvSpPr txBox="1">
            <a:spLocks/>
          </p:cNvSpPr>
          <p:nvPr/>
        </p:nvSpPr>
        <p:spPr>
          <a:xfrm>
            <a:off x="-612118" y="5387009"/>
            <a:ext cx="5889002"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a:solidFill>
                  <a:schemeClr val="bg1"/>
                </a:solidFill>
              </a:rPr>
              <a:t>Merci </a:t>
            </a:r>
            <a:r>
              <a:rPr lang="fr-FR" sz="9600" dirty="0">
                <a:solidFill>
                  <a:schemeClr val="bg1"/>
                </a:solidFill>
                <a:sym typeface="Wingdings" panose="05000000000000000000" pitchFamily="2" charset="2"/>
              </a:rPr>
              <a:t>!</a:t>
            </a:r>
            <a:endParaRPr lang="fr-FR" sz="9600" dirty="0">
              <a:solidFill>
                <a:schemeClr val="bg1"/>
              </a:solidFill>
            </a:endParaRPr>
          </a:p>
        </p:txBody>
      </p:sp>
    </p:spTree>
    <p:extLst>
      <p:ext uri="{BB962C8B-B14F-4D97-AF65-F5344CB8AC3E}">
        <p14:creationId xmlns:p14="http://schemas.microsoft.com/office/powerpoint/2010/main" val="3800248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856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10" descr="Une image contenant appareil, balance&#10;&#10;Le contenu généré par l’IA peut être incorrect.">
            <a:extLst>
              <a:ext uri="{FF2B5EF4-FFF2-40B4-BE49-F238E27FC236}">
                <a16:creationId xmlns:a16="http://schemas.microsoft.com/office/drawing/2014/main" id="{36888985-D3BC-5159-20A2-511825B5FD6E}"/>
              </a:ext>
            </a:extLst>
          </p:cNvPr>
          <p:cNvPicPr>
            <a:picLocks noGrp="1" noChangeAspect="1"/>
          </p:cNvPicPr>
          <p:nvPr>
            <p:ph idx="1"/>
          </p:nvPr>
        </p:nvPicPr>
        <p:blipFill>
          <a:blip r:embed="rId6"/>
          <a:stretch>
            <a:fillRect/>
          </a:stretch>
        </p:blipFill>
        <p:spPr>
          <a:xfrm>
            <a:off x="-245182" y="-410818"/>
            <a:ext cx="12682364" cy="8454913"/>
          </a:xfrm>
        </p:spPr>
      </p:pic>
      <p:sp>
        <p:nvSpPr>
          <p:cNvPr id="6" name="Rectangle 5">
            <a:extLst>
              <a:ext uri="{FF2B5EF4-FFF2-40B4-BE49-F238E27FC236}">
                <a16:creationId xmlns:a16="http://schemas.microsoft.com/office/drawing/2014/main" id="{C5446C5E-0518-3944-9D19-D377C51BBCBB}"/>
              </a:ext>
            </a:extLst>
          </p:cNvPr>
          <p:cNvSpPr/>
          <p:nvPr/>
        </p:nvSpPr>
        <p:spPr>
          <a:xfrm>
            <a:off x="8460954" y="0"/>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028" name="Picture 4">
            <a:extLst>
              <a:ext uri="{FF2B5EF4-FFF2-40B4-BE49-F238E27FC236}">
                <a16:creationId xmlns:a16="http://schemas.microsoft.com/office/drawing/2014/main" id="{EA4CE115-4D4B-C5AB-9286-6073D1223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D4B748FE-7BC7-8A11-6A60-0BD73DB86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54</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55</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B7F0D2-6B87-6666-37DF-A587A0D5F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6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ED762E-3B93-37CF-EC18-2A586AA5D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77</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79</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226457"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10" name="Picture 4">
            <a:extLst>
              <a:ext uri="{FF2B5EF4-FFF2-40B4-BE49-F238E27FC236}">
                <a16:creationId xmlns:a16="http://schemas.microsoft.com/office/drawing/2014/main" id="{01E7DD9F-23C7-F199-4D62-CA4C1A7E4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4" name="Picture 4">
            <a:extLst>
              <a:ext uri="{FF2B5EF4-FFF2-40B4-BE49-F238E27FC236}">
                <a16:creationId xmlns:a16="http://schemas.microsoft.com/office/drawing/2014/main" id="{3E85FCDD-429F-58C4-D2E8-FC059E5BC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34821</TotalTime>
  <Words>4486</Words>
  <Application>Microsoft Office PowerPoint</Application>
  <PresentationFormat>Grand écran</PresentationFormat>
  <Paragraphs>770</Paragraphs>
  <Slides>80</Slides>
  <Notes>30</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80</vt:i4>
      </vt:variant>
    </vt:vector>
  </HeadingPairs>
  <TitlesOfParts>
    <vt:vector size="98"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Silent Signin</vt:lpstr>
      <vt:lpstr>Third party Cookies</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1384</cp:revision>
  <dcterms:created xsi:type="dcterms:W3CDTF">2020-11-18T10:41:47Z</dcterms:created>
  <dcterms:modified xsi:type="dcterms:W3CDTF">2025-04-16T13:08:29Z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